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43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17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06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63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08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467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51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31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664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546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BA0B3-B8BF-48ED-B32B-89FA32A5ED79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121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Protective Gear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119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Skateboard Helmets</a:t>
            </a:r>
          </a:p>
          <a:p>
            <a:r>
              <a:rPr lang="en-US" dirty="0"/>
              <a:t>Mouth Guard</a:t>
            </a:r>
          </a:p>
          <a:p>
            <a:r>
              <a:rPr lang="en-US" dirty="0"/>
              <a:t>Safety Pads</a:t>
            </a:r>
          </a:p>
        </p:txBody>
      </p:sp>
    </p:spTree>
    <p:extLst>
      <p:ext uri="{BB962C8B-B14F-4D97-AF65-F5344CB8AC3E}">
        <p14:creationId xmlns:p14="http://schemas.microsoft.com/office/powerpoint/2010/main" val="2667138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98806" y="1371600"/>
            <a:ext cx="8794395" cy="316539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Inflate">
              <a:avLst/>
            </a:prstTxWarp>
            <a:spAutoFit/>
          </a:bodyPr>
          <a:lstStyle/>
          <a:p>
            <a:pPr algn="ctr"/>
            <a:r>
              <a:rPr lang="en-US" sz="9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askerville Old Face" panose="02020602080505020303" pitchFamily="18" charset="0"/>
              </a:rPr>
              <a:t>Protection </a:t>
            </a:r>
          </a:p>
          <a:p>
            <a:pPr algn="ctr"/>
            <a:r>
              <a:rPr lang="en-US" sz="9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askerville Old Face" panose="02020602080505020303" pitchFamily="18" charset="0"/>
              </a:rPr>
              <a:t>FIRST!</a:t>
            </a:r>
          </a:p>
        </p:txBody>
      </p:sp>
    </p:spTree>
    <p:extLst>
      <p:ext uri="{BB962C8B-B14F-4D97-AF65-F5344CB8AC3E}">
        <p14:creationId xmlns:p14="http://schemas.microsoft.com/office/powerpoint/2010/main" val="1848531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11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Baskerville Old Face</vt:lpstr>
      <vt:lpstr>Calibri</vt:lpstr>
      <vt:lpstr>Calibri Light</vt:lpstr>
      <vt:lpstr>Office Theme</vt:lpstr>
      <vt:lpstr>Protective Gear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Protective Gear</dc:title>
  <dc:creator/>
  <cp:lastModifiedBy>Shawn</cp:lastModifiedBy>
  <cp:revision>5</cp:revision>
  <dcterms:created xsi:type="dcterms:W3CDTF">2015-12-25T00:25:33Z</dcterms:created>
  <dcterms:modified xsi:type="dcterms:W3CDTF">2018-10-16T16:10:20Z</dcterms:modified>
</cp:coreProperties>
</file>